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43"/>
  </p:notesMasterIdLst>
  <p:sldIdLst>
    <p:sldId id="2146846212" r:id="rId6"/>
    <p:sldId id="2146846211" r:id="rId7"/>
    <p:sldId id="2146846228" r:id="rId8"/>
    <p:sldId id="2146846215" r:id="rId9"/>
    <p:sldId id="2146846214" r:id="rId10"/>
    <p:sldId id="2146846226" r:id="rId11"/>
    <p:sldId id="2146846213" r:id="rId12"/>
    <p:sldId id="2146846223" r:id="rId13"/>
    <p:sldId id="2146846216" r:id="rId14"/>
    <p:sldId id="2146846217" r:id="rId15"/>
    <p:sldId id="2146846218" r:id="rId16"/>
    <p:sldId id="2146846219" r:id="rId17"/>
    <p:sldId id="2146846242" r:id="rId18"/>
    <p:sldId id="2146846221" r:id="rId19"/>
    <p:sldId id="2146846220" r:id="rId20"/>
    <p:sldId id="2146846224" r:id="rId21"/>
    <p:sldId id="2146846244" r:id="rId22"/>
    <p:sldId id="2146846236" r:id="rId23"/>
    <p:sldId id="2146846239" r:id="rId24"/>
    <p:sldId id="2146846227" r:id="rId25"/>
    <p:sldId id="2146846245" r:id="rId26"/>
    <p:sldId id="2146846247" r:id="rId27"/>
    <p:sldId id="2146846241" r:id="rId28"/>
    <p:sldId id="2146846230" r:id="rId29"/>
    <p:sldId id="2146846222" r:id="rId30"/>
    <p:sldId id="2146846246" r:id="rId31"/>
    <p:sldId id="2146846233" r:id="rId32"/>
    <p:sldId id="2146846235" r:id="rId33"/>
    <p:sldId id="2146846232" r:id="rId34"/>
    <p:sldId id="2146846237" r:id="rId35"/>
    <p:sldId id="2146846238" r:id="rId36"/>
    <p:sldId id="2146846225" r:id="rId37"/>
    <p:sldId id="2146846240" r:id="rId38"/>
    <p:sldId id="2146846234" r:id="rId39"/>
    <p:sldId id="2146846243" r:id="rId40"/>
    <p:sldId id="2146846229" r:id="rId41"/>
    <p:sldId id="214684623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D9627-F669-375C-FD16-9B67EB924529}" v="9" dt="2023-08-09T15:27:58.805"/>
    <p1510:client id="{FA6EDFA4-9183-DADA-6520-C43FA6B6F048}" v="1" dt="2023-08-09T04:40:12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792" autoAdjust="0"/>
  </p:normalViewPr>
  <p:slideViewPr>
    <p:cSldViewPr snapToGrid="0">
      <p:cViewPr varScale="1">
        <p:scale>
          <a:sx n="60" d="100"/>
          <a:sy n="60" d="100"/>
        </p:scale>
        <p:origin x="8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7272F-0199-41E4-84A2-654C8F5E480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1C394-37CB-4F38-8427-C62E71C9D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6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D6D84-A646-E642-963F-FEAA763E1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rl Scout Display Light" panose="02020003000000000000" pitchFamily="18" charset="0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rl Scout Display Light" panose="02020003000000000000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4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D6D84-A646-E642-963F-FEAA763E1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rl Scout Display Light" panose="02020003000000000000" pitchFamily="18" charset="0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rl Scout Display Light" panose="02020003000000000000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92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D6D84-A646-E642-963F-FEAA763E1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rl Scout Display Light" panose="02020003000000000000" pitchFamily="18" charset="0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rl Scout Display Light" panose="02020003000000000000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5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D6D84-A646-E642-963F-FEAA763E1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rl Scout Display Light" panose="02020003000000000000" pitchFamily="18" charset="0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rl Scout Display Light" panose="02020003000000000000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12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D6D84-A646-E642-963F-FEAA763E1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rl Scout Display Light" panose="02020003000000000000" pitchFamily="18" charset="0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rl Scout Display Light" panose="02020003000000000000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5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svg"/><Relationship Id="rId21" Type="http://schemas.openxmlformats.org/officeDocument/2006/relationships/image" Target="../media/image35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9.sv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37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| Split | No Image | Notched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B5A20E-CC67-4348-8FB0-109571A2A4C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BEF2DCE-B291-7441-9CC7-A4B35062A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0877" y="619338"/>
            <a:ext cx="5679007" cy="567900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CB4564-1B8B-BB47-B835-2E50A478FD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116" y="558803"/>
            <a:ext cx="5740400" cy="5740400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8DE8EDEE-2A5C-8941-815C-2EB3F93FA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0878" y="914403"/>
            <a:ext cx="5650375" cy="2501151"/>
          </a:xfrm>
        </p:spPr>
        <p:txBody>
          <a:bodyPr lIns="182880" rIns="182880" anchor="b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a </a:t>
            </a:r>
            <a:br>
              <a:rPr lang="en-US"/>
            </a:br>
            <a:r>
              <a:rPr lang="en-US"/>
              <a:t>Multi-line Transition Title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094D0195-A75A-C543-9957-73C42DAB13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0877" y="3425696"/>
            <a:ext cx="5638800" cy="3089405"/>
          </a:xfrm>
        </p:spPr>
        <p:txBody>
          <a:bodyPr lIns="182880" rIns="182880" anchor="t">
            <a:noAutofit/>
          </a:bodyPr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a multi-line transition subtitle. Ut </a:t>
            </a:r>
            <a:r>
              <a:rPr lang="en-US" err="1"/>
              <a:t>enim</a:t>
            </a:r>
            <a:r>
              <a:rPr lang="en-US"/>
              <a:t> ad minima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nostrum </a:t>
            </a:r>
            <a:r>
              <a:rPr lang="en-US" err="1"/>
              <a:t>exercitationem</a:t>
            </a:r>
            <a:r>
              <a:rPr lang="en-US"/>
              <a:t> </a:t>
            </a:r>
            <a:r>
              <a:rPr lang="en-US" err="1"/>
              <a:t>ullam</a:t>
            </a:r>
            <a:r>
              <a:rPr lang="en-US"/>
              <a:t> corporis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laboriosam</a:t>
            </a:r>
            <a:r>
              <a:rPr lang="en-US"/>
              <a:t>,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aliquid</a:t>
            </a:r>
            <a:r>
              <a:rPr lang="en-US"/>
              <a:t> </a:t>
            </a:r>
            <a:r>
              <a:rPr lang="en-US" err="1"/>
              <a:t>consequatur</a:t>
            </a:r>
            <a:r>
              <a:rPr lang="en-US"/>
              <a:t>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4AEDED2-1F43-A74A-AF8D-BD575099E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05406862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F8C04CED-61D5-0F48-9D46-1A815CFC0B12}"/>
              </a:ext>
            </a:extLst>
          </p:cNvPr>
          <p:cNvGrpSpPr/>
          <p:nvPr userDrawn="1"/>
        </p:nvGrpSpPr>
        <p:grpSpPr>
          <a:xfrm>
            <a:off x="0" y="-1"/>
            <a:ext cx="12386931" cy="6892516"/>
            <a:chOff x="0" y="-1"/>
            <a:chExt cx="9290198" cy="516938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5D76A34-BECD-DA42-9BAB-803978475D8E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69386"/>
              <a:chOff x="0" y="0"/>
              <a:chExt cx="9144000" cy="5169386"/>
            </a:xfrm>
            <a:solidFill>
              <a:schemeClr val="bg2">
                <a:lumMod val="20000"/>
                <a:lumOff val="80000"/>
                <a:alpha val="30223"/>
              </a:schemeClr>
            </a:solidFill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D353E63-C46D-8C4A-8B81-BDA61A7A5789}"/>
                  </a:ext>
                </a:extLst>
              </p:cNvPr>
              <p:cNvSpPr/>
              <p:nvPr userDrawn="1"/>
            </p:nvSpPr>
            <p:spPr>
              <a:xfrm>
                <a:off x="7315200" y="295835"/>
                <a:ext cx="1828800" cy="20517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51CCFE-F3CB-8445-BED8-CD4E29E8F773}"/>
                  </a:ext>
                </a:extLst>
              </p:cNvPr>
              <p:cNvSpPr/>
              <p:nvPr userDrawn="1"/>
            </p:nvSpPr>
            <p:spPr>
              <a:xfrm>
                <a:off x="5486400" y="2850777"/>
                <a:ext cx="1828800" cy="229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52741C-58F9-D248-B09C-AA80EA876080}"/>
                  </a:ext>
                </a:extLst>
              </p:cNvPr>
              <p:cNvSpPr/>
              <p:nvPr userDrawn="1"/>
            </p:nvSpPr>
            <p:spPr>
              <a:xfrm>
                <a:off x="5486400" y="0"/>
                <a:ext cx="1828800" cy="10970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E431680-6095-D441-A226-AA5B988D4574}"/>
                  </a:ext>
                </a:extLst>
              </p:cNvPr>
              <p:cNvSpPr/>
              <p:nvPr userDrawn="1"/>
            </p:nvSpPr>
            <p:spPr>
              <a:xfrm>
                <a:off x="3657600" y="1021978"/>
                <a:ext cx="1828800" cy="26490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172E28E-95EF-B14D-8379-6CEC6338DC6C}"/>
                  </a:ext>
                </a:extLst>
              </p:cNvPr>
              <p:cNvSpPr/>
              <p:nvPr userDrawn="1"/>
            </p:nvSpPr>
            <p:spPr>
              <a:xfrm>
                <a:off x="1828800" y="0"/>
                <a:ext cx="1828800" cy="18999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DBA8FD-EDF7-0E4F-B5AE-02FCA9554F68}"/>
                  </a:ext>
                </a:extLst>
              </p:cNvPr>
              <p:cNvSpPr/>
              <p:nvPr userDrawn="1"/>
            </p:nvSpPr>
            <p:spPr>
              <a:xfrm>
                <a:off x="1828800" y="3677920"/>
                <a:ext cx="1828800" cy="14655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24155C-38AB-5A41-AB82-8432CA9B4E15}"/>
                  </a:ext>
                </a:extLst>
              </p:cNvPr>
              <p:cNvSpPr/>
              <p:nvPr userDrawn="1"/>
            </p:nvSpPr>
            <p:spPr>
              <a:xfrm>
                <a:off x="0" y="1797558"/>
                <a:ext cx="1828800" cy="3345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>
                  <a:latin typeface="Girl Scout Display Light" panose="02020003000000000000" pitchFamily="18" charset="0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EC5C410D-EC5D-5C4F-A860-4AD7727BA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01520" y="2048510"/>
                <a:ext cx="1463040" cy="1463040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CED2AE31-8055-3645-A116-7777A7C9C73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7000212" y="2999548"/>
                <a:ext cx="2468880" cy="1485541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1406DA31-7E9D-D945-91E0-5D36CDF110F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b="12868"/>
              <a:stretch/>
            </p:blipFill>
            <p:spPr>
              <a:xfrm>
                <a:off x="3847792" y="3894605"/>
                <a:ext cx="1463040" cy="1274781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312AEE8A-A931-D341-B0B1-CC0E6DE8CB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90500" y="257175"/>
                <a:ext cx="1463457" cy="1371600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40A5C2CE-58A2-944B-AF28-82DA25D8ED1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32991"/>
              <a:stretch/>
            </p:blipFill>
            <p:spPr>
              <a:xfrm>
                <a:off x="3873156" y="0"/>
                <a:ext cx="1371600" cy="781816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FAFFD8BF-AA07-D743-BFD3-30596632DB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65694" y="1231527"/>
                <a:ext cx="1463457" cy="137160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8CFC120-6EA1-2649-8297-9007F88A2103}"/>
                </a:ext>
              </a:extLst>
            </p:cNvPr>
            <p:cNvGrpSpPr/>
            <p:nvPr userDrawn="1"/>
          </p:nvGrpSpPr>
          <p:grpSpPr>
            <a:xfrm>
              <a:off x="2028039" y="-1"/>
              <a:ext cx="1371600" cy="1623845"/>
              <a:chOff x="2028039" y="-1"/>
              <a:chExt cx="1371600" cy="1623845"/>
            </a:xfrm>
            <a:solidFill>
              <a:schemeClr val="bg1"/>
            </a:solidFill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9892663E-6616-FA4B-AD74-C1EC2F2941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028039" y="252244"/>
                <a:ext cx="1371600" cy="1371600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B3F5AD5-1EAA-B544-AAF4-A457EBE7F4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29166"/>
              <a:stretch/>
            </p:blipFill>
            <p:spPr>
              <a:xfrm>
                <a:off x="2028039" y="-1"/>
                <a:ext cx="1371600" cy="971551"/>
              </a:xfrm>
              <a:prstGeom prst="rect">
                <a:avLst/>
              </a:prstGeom>
            </p:spPr>
          </p:pic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45338A2-B54B-5A42-8D66-BAA5C604FD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17445"/>
            <a:stretch/>
          </p:blipFill>
          <p:spPr>
            <a:xfrm>
              <a:off x="2032000" y="3858261"/>
              <a:ext cx="1371600" cy="128524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F81B50-890C-D341-BB8E-A1A2BBD86E0E}"/>
                </a:ext>
              </a:extLst>
            </p:cNvPr>
            <p:cNvSpPr txBox="1"/>
            <p:nvPr userDrawn="1"/>
          </p:nvSpPr>
          <p:spPr>
            <a:xfrm>
              <a:off x="9290198" y="446567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8580" tIns="34290" rIns="68580" bIns="34290" rtlCol="0" anchor="ctr">
              <a:noAutofit/>
            </a:bodyPr>
            <a:lstStyle/>
            <a:p>
              <a:pPr algn="l"/>
              <a:endParaRPr lang="en-US" sz="1351" b="0" i="0">
                <a:latin typeface="Girl Scout Display Light" panose="02020003000000000000" pitchFamily="18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BE909F-626F-FD4B-927A-E7D4CE504C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t="43015"/>
            <a:stretch/>
          </p:blipFill>
          <p:spPr>
            <a:xfrm>
              <a:off x="5657850" y="-1"/>
              <a:ext cx="1463040" cy="83371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7CE0E31-BF9C-6A4E-84FB-D36455475D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t="-1" b="-1786"/>
            <a:stretch/>
          </p:blipFill>
          <p:spPr>
            <a:xfrm>
              <a:off x="5674603" y="3037915"/>
              <a:ext cx="1463040" cy="202490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84D1A41-F731-0E48-B81A-C0F49A106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5400000">
              <a:off x="3488337" y="1683466"/>
              <a:ext cx="2194560" cy="138257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F8C1358-1F36-9C41-91AD-F8BF272121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800000">
              <a:off x="7406640" y="510844"/>
              <a:ext cx="1645920" cy="164592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31F82FB-1304-304B-9258-1B3723E89F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t="92371"/>
            <a:stretch/>
          </p:blipFill>
          <p:spPr>
            <a:xfrm>
              <a:off x="7492701" y="0"/>
              <a:ext cx="1463040" cy="13951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C39119-C4FC-3947-8A78-A189D52CE249}"/>
                </a:ext>
              </a:extLst>
            </p:cNvPr>
            <p:cNvGrpSpPr/>
            <p:nvPr userDrawn="1"/>
          </p:nvGrpSpPr>
          <p:grpSpPr>
            <a:xfrm>
              <a:off x="190500" y="2075841"/>
              <a:ext cx="1473709" cy="2718803"/>
              <a:chOff x="342900" y="2045970"/>
              <a:chExt cx="1103160" cy="2238704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83C807DD-FEFF-FE4D-AA1E-3E71698F6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045970"/>
                <a:ext cx="1103159" cy="1371600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FBC6ED45-63F6-7548-99A9-8E6F7C2F49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913074"/>
                <a:ext cx="1103160" cy="1371600"/>
              </a:xfrm>
              <a:prstGeom prst="rect">
                <a:avLst/>
              </a:prstGeom>
            </p:spPr>
          </p:pic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59832718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E1B830-0FB9-A143-A052-25DB9F60EBF1}"/>
              </a:ext>
            </a:extLst>
          </p:cNvPr>
          <p:cNvSpPr/>
          <p:nvPr userDrawn="1"/>
        </p:nvSpPr>
        <p:spPr>
          <a:xfrm>
            <a:off x="1" y="-6150"/>
            <a:ext cx="4051271" cy="68792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812" y="2044162"/>
            <a:ext cx="3660565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33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Type here to enter text. 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</a:t>
            </a:r>
            <a:r>
              <a:rPr lang="en-US"/>
              <a:t> </a:t>
            </a:r>
            <a:r>
              <a:rPr lang="en-US" err="1"/>
              <a:t>utium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291434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D3A6E2-ED17-E54E-AB98-E6C37A95665D}"/>
              </a:ext>
            </a:extLst>
          </p:cNvPr>
          <p:cNvSpPr/>
          <p:nvPr userDrawn="1"/>
        </p:nvSpPr>
        <p:spPr>
          <a:xfrm>
            <a:off x="1" y="-6150"/>
            <a:ext cx="4051271" cy="68792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812" y="2044162"/>
            <a:ext cx="3660565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33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Type here to enter text. 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</a:t>
            </a:r>
            <a:r>
              <a:rPr lang="en-US"/>
              <a:t> </a:t>
            </a:r>
            <a:r>
              <a:rPr lang="en-US" err="1"/>
              <a:t>utium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862214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ABA011-B644-C24B-891A-02E1B5DBA9A8}"/>
              </a:ext>
            </a:extLst>
          </p:cNvPr>
          <p:cNvSpPr/>
          <p:nvPr userDrawn="1"/>
        </p:nvSpPr>
        <p:spPr>
          <a:xfrm>
            <a:off x="1" y="-6150"/>
            <a:ext cx="4051271" cy="68792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812" y="2044162"/>
            <a:ext cx="3660565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33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Type here to enter text. 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</a:t>
            </a:r>
            <a:r>
              <a:rPr lang="en-US"/>
              <a:t> </a:t>
            </a:r>
            <a:r>
              <a:rPr lang="en-US" err="1"/>
              <a:t>utium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5616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6302637" y="612648"/>
            <a:ext cx="5635363" cy="5632704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62467" y="612648"/>
            <a:ext cx="5630333" cy="5632704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1" y="0"/>
            <a:ext cx="5638800" cy="34290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7073" y="2044162"/>
            <a:ext cx="5650375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667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br>
              <a:rPr lang="en-US"/>
            </a:b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26061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Statement Slide w/ Image - Barrel Fra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6302637" y="612648"/>
            <a:ext cx="5635363" cy="5632704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1" y="0"/>
            <a:ext cx="5638800" cy="34290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7073" y="2044162"/>
            <a:ext cx="5650375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667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br>
              <a:rPr lang="en-US"/>
            </a:b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B68434B-9B42-6642-ADD8-D7D18E6B87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8597" y="612648"/>
            <a:ext cx="5450840" cy="5632704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50806246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6111435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6302637" y="612648"/>
            <a:ext cx="5635363" cy="5632704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1" y="0"/>
            <a:ext cx="5638800" cy="34290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7073" y="2044162"/>
            <a:ext cx="5650375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667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br>
              <a:rPr lang="en-US"/>
            </a:b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47903" y="624972"/>
            <a:ext cx="5629464" cy="5632704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02885427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253467" y="612648"/>
            <a:ext cx="5635363" cy="5632704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47092" y="612648"/>
            <a:ext cx="5630333" cy="5632704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1" y="0"/>
            <a:ext cx="5638800" cy="34290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1" y="2044162"/>
            <a:ext cx="5650375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667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br>
              <a:rPr lang="en-US"/>
            </a:b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91900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lit Statement Slide w/ Image - Barre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253467" y="612648"/>
            <a:ext cx="5635363" cy="5632704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1" y="0"/>
            <a:ext cx="5638800" cy="34290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1" y="2044162"/>
            <a:ext cx="5650375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667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br>
              <a:rPr lang="en-US"/>
            </a:b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84F3178-FCBE-6F4E-84FF-74DECC57670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29127" y="612648"/>
            <a:ext cx="5450840" cy="5632704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41301778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6097588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251004" y="612648"/>
            <a:ext cx="5635363" cy="5632704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1" y="0"/>
            <a:ext cx="5638800" cy="34290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813" y="2044162"/>
            <a:ext cx="5650375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667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br>
              <a:rPr lang="en-US"/>
            </a:b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337469" y="624972"/>
            <a:ext cx="5629464" cy="5632704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43012292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018" y="1737968"/>
            <a:ext cx="5620783" cy="3382065"/>
          </a:xfrm>
          <a:prstGeom prst="rect">
            <a:avLst/>
          </a:prstGeom>
        </p:spPr>
      </p:pic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4600" y="914400"/>
            <a:ext cx="5638800" cy="5029200"/>
          </a:xfrm>
        </p:spPr>
        <p:txBody>
          <a:bodyPr lIns="0" anchor="ctr">
            <a:noAutofit/>
          </a:bodyPr>
          <a:lstStyle>
            <a:lvl1pPr marL="457189" marR="0" indent="-457189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1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minima </a:t>
            </a:r>
            <a:r>
              <a:rPr lang="en-US" err="1"/>
              <a:t>veniam</a:t>
            </a:r>
            <a:r>
              <a:rPr lang="en-US"/>
              <a:t>.</a:t>
            </a:r>
          </a:p>
          <a:p>
            <a:r>
              <a:rPr lang="en-US" err="1"/>
              <a:t>Quis</a:t>
            </a:r>
            <a:r>
              <a:rPr lang="en-US"/>
              <a:t> nostrum </a:t>
            </a:r>
            <a:r>
              <a:rPr lang="en-US" err="1"/>
              <a:t>exercitationem</a:t>
            </a:r>
            <a:r>
              <a:rPr lang="en-US"/>
              <a:t>.</a:t>
            </a:r>
          </a:p>
          <a:p>
            <a:r>
              <a:rPr lang="en-US" err="1"/>
              <a:t>Ullam</a:t>
            </a:r>
            <a:r>
              <a:rPr lang="en-US"/>
              <a:t> corporis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laboriosam</a:t>
            </a:r>
            <a:r>
              <a:rPr lang="en-US"/>
              <a:t>.</a:t>
            </a:r>
          </a:p>
          <a:p>
            <a:r>
              <a:rPr lang="en-US"/>
              <a:t>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aliquid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consequatur</a:t>
            </a:r>
            <a:r>
              <a:rPr lang="en-US"/>
              <a:t>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409E1F9-FDCF-F94C-8D1E-2AF03DCE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945" y="6629402"/>
            <a:ext cx="734123" cy="2436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1038577" y="-316088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121920" tIns="60960" rIns="121920" bIns="60960" rtlCol="0" anchor="ctr">
            <a:noAutofit/>
          </a:bodyPr>
          <a:lstStyle/>
          <a:p>
            <a:pPr algn="l"/>
            <a:endParaRPr lang="en-US" sz="2400" b="0" i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388DD-560B-8644-9873-A24375109417}"/>
              </a:ext>
            </a:extLst>
          </p:cNvPr>
          <p:cNvSpPr txBox="1"/>
          <p:nvPr userDrawn="1"/>
        </p:nvSpPr>
        <p:spPr>
          <a:xfrm>
            <a:off x="355600" y="2970460"/>
            <a:ext cx="5435600" cy="917985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rtlCol="0" anchor="ctr">
            <a:noAutofit/>
          </a:bodyPr>
          <a:lstStyle/>
          <a:p>
            <a: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5867" b="0" i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F26386E-26E8-0B43-9814-29600F648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</p:spTree>
    <p:extLst>
      <p:ext uri="{BB962C8B-B14F-4D97-AF65-F5344CB8AC3E}">
        <p14:creationId xmlns:p14="http://schemas.microsoft.com/office/powerpoint/2010/main" val="49847699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525459" y="482600"/>
            <a:ext cx="11141083" cy="6096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044162"/>
            <a:ext cx="11506200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</a:t>
            </a:r>
            <a:br>
              <a:rPr lang="en-US"/>
            </a:br>
            <a:r>
              <a:rPr lang="en-US"/>
              <a:t>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956411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525459" y="482600"/>
            <a:ext cx="11141083" cy="6096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044162"/>
            <a:ext cx="11506200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</a:t>
            </a:r>
            <a:br>
              <a:rPr lang="en-US"/>
            </a:br>
            <a:r>
              <a:rPr lang="en-US"/>
              <a:t>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472559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525459" y="482600"/>
            <a:ext cx="11141083" cy="6096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044162"/>
            <a:ext cx="11506200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</a:t>
            </a:r>
            <a:br>
              <a:rPr lang="en-US"/>
            </a:br>
            <a:r>
              <a:rPr lang="en-US"/>
              <a:t>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52058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511796" y="482600"/>
            <a:ext cx="11168408" cy="6096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044162"/>
            <a:ext cx="11506200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</a:t>
            </a:r>
            <a:br>
              <a:rPr lang="en-US"/>
            </a:br>
            <a:r>
              <a:rPr lang="en-US"/>
              <a:t>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9070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511796" y="482600"/>
            <a:ext cx="11168408" cy="6096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044162"/>
            <a:ext cx="11506200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</a:t>
            </a:r>
            <a:br>
              <a:rPr lang="en-US"/>
            </a:br>
            <a:r>
              <a:rPr lang="en-US"/>
              <a:t>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351969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511796" y="482600"/>
            <a:ext cx="11168408" cy="6096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044162"/>
            <a:ext cx="11506200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</a:t>
            </a:r>
            <a:br>
              <a:rPr lang="en-US"/>
            </a:br>
            <a:r>
              <a:rPr lang="en-US"/>
              <a:t>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08430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3070709" y="-2085491"/>
            <a:ext cx="6096000" cy="11232181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044162"/>
            <a:ext cx="11506200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</a:t>
            </a:r>
            <a:br>
              <a:rPr lang="en-US"/>
            </a:br>
            <a:r>
              <a:rPr lang="en-US"/>
              <a:t>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374428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3070709" y="-2085491"/>
            <a:ext cx="6096000" cy="11232181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044162"/>
            <a:ext cx="11506200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</a:t>
            </a:r>
            <a:br>
              <a:rPr lang="en-US"/>
            </a:br>
            <a:r>
              <a:rPr lang="en-US"/>
              <a:t>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0737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3070709" y="-2085491"/>
            <a:ext cx="6096000" cy="11232181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044162"/>
            <a:ext cx="11506200" cy="2769681"/>
          </a:xfrm>
        </p:spPr>
        <p:txBody>
          <a:bodyPr lIns="182880" rIns="182880" anchor="ctr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text.</a:t>
            </a:r>
            <a:br>
              <a:rPr lang="en-US"/>
            </a:br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</a:t>
            </a:r>
            <a:br>
              <a:rPr lang="en-US"/>
            </a:br>
            <a:r>
              <a:rPr lang="en-US"/>
              <a:t>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829626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176" y="914400"/>
            <a:ext cx="5652625" cy="5029200"/>
          </a:xfrm>
        </p:spPr>
        <p:txBody>
          <a:bodyPr anchor="ctr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1" y="0"/>
            <a:ext cx="5638800" cy="34290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13" name="Text Placeholder 65">
            <a:extLst>
              <a:ext uri="{FF2B5EF4-FFF2-40B4-BE49-F238E27FC236}">
                <a16:creationId xmlns:a16="http://schemas.microsoft.com/office/drawing/2014/main" id="{B1316E65-31D2-4249-88FB-626A09E7F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4600" y="914400"/>
            <a:ext cx="5613400" cy="50292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/>
              <a:t>Paragraph </a:t>
            </a:r>
            <a:r>
              <a:rPr lang="en-US" err="1"/>
              <a:t>Subheader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64532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2099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018" y="1737968"/>
            <a:ext cx="5620783" cy="338206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4600" y="914400"/>
            <a:ext cx="5638800" cy="5029200"/>
          </a:xfrm>
        </p:spPr>
        <p:txBody>
          <a:bodyPr lIns="0" anchor="ctr">
            <a:noAutofit/>
          </a:bodyPr>
          <a:lstStyle>
            <a:lvl1pPr marL="457189" marR="0" indent="-457189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1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minima </a:t>
            </a:r>
            <a:r>
              <a:rPr lang="en-US" err="1"/>
              <a:t>veniam</a:t>
            </a:r>
            <a:r>
              <a:rPr lang="en-US"/>
              <a:t>.</a:t>
            </a:r>
          </a:p>
          <a:p>
            <a:r>
              <a:rPr lang="en-US" err="1"/>
              <a:t>Quis</a:t>
            </a:r>
            <a:r>
              <a:rPr lang="en-US"/>
              <a:t> nostrum </a:t>
            </a:r>
            <a:r>
              <a:rPr lang="en-US" err="1"/>
              <a:t>exercitationem</a:t>
            </a:r>
            <a:r>
              <a:rPr lang="en-US"/>
              <a:t>.</a:t>
            </a:r>
          </a:p>
          <a:p>
            <a:r>
              <a:rPr lang="en-US" err="1"/>
              <a:t>Ullam</a:t>
            </a:r>
            <a:r>
              <a:rPr lang="en-US"/>
              <a:t> corporis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laboriosam</a:t>
            </a:r>
            <a:r>
              <a:rPr lang="en-US"/>
              <a:t>.</a:t>
            </a:r>
          </a:p>
          <a:p>
            <a:r>
              <a:rPr lang="en-US"/>
              <a:t>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aliquid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consequatur</a:t>
            </a:r>
            <a:r>
              <a:rPr lang="en-US"/>
              <a:t>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409E1F9-FDCF-F94C-8D1E-2AF03DCE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945" y="6629402"/>
            <a:ext cx="734123" cy="2436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1038577" y="-316088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121920" tIns="60960" rIns="121920" bIns="60960" rtlCol="0" anchor="ctr">
            <a:noAutofit/>
          </a:bodyPr>
          <a:lstStyle/>
          <a:p>
            <a:pPr algn="l"/>
            <a:endParaRPr lang="en-US" sz="2400" b="0" i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D8733-2ABE-004F-9A20-2DFA7B01D0FA}"/>
              </a:ext>
            </a:extLst>
          </p:cNvPr>
          <p:cNvSpPr txBox="1"/>
          <p:nvPr userDrawn="1"/>
        </p:nvSpPr>
        <p:spPr>
          <a:xfrm>
            <a:off x="355600" y="2970460"/>
            <a:ext cx="5435600" cy="917985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rtlCol="0" anchor="ctr">
            <a:noAutofit/>
          </a:bodyPr>
          <a:lstStyle/>
          <a:p>
            <a: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5867" b="0" i="0">
              <a:latin typeface="Girl Scout Display Light" panose="02020003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803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4600" y="914400"/>
            <a:ext cx="5613400" cy="50292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/>
              <a:t>Paragraph </a:t>
            </a:r>
            <a:r>
              <a:rPr lang="en-US" err="1"/>
              <a:t>Subheader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176" y="914400"/>
            <a:ext cx="5652625" cy="5029200"/>
          </a:xfrm>
        </p:spPr>
        <p:txBody>
          <a:bodyPr anchor="ctr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1" y="0"/>
            <a:ext cx="5638800" cy="34290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360101875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3553749"/>
            <a:ext cx="11684000" cy="30756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/>
              <a:t>Paragraph </a:t>
            </a:r>
            <a:r>
              <a:rPr lang="en-US" err="1"/>
              <a:t>Subheader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176" y="482600"/>
            <a:ext cx="11697825" cy="2820043"/>
          </a:xfrm>
        </p:spPr>
        <p:txBody>
          <a:bodyPr anchor="ctr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a Single Line Slide Header.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BB5F5F65-411D-BC40-B7A8-14B18450E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39305259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3553749"/>
            <a:ext cx="11684000" cy="30756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/>
              <a:t>Paragraph </a:t>
            </a:r>
            <a:r>
              <a:rPr lang="en-US" err="1"/>
              <a:t>Subheader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176" y="482600"/>
            <a:ext cx="11697825" cy="2820043"/>
          </a:xfrm>
        </p:spPr>
        <p:txBody>
          <a:bodyPr anchor="ctr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a Single Line Slide Header.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9906EAE9-64F8-C84F-AF66-880B4C23F0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96205965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 - Octago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430" y="619338"/>
            <a:ext cx="5679007" cy="567900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060" y="3439143"/>
            <a:ext cx="5638800" cy="1123952"/>
          </a:xfrm>
        </p:spPr>
        <p:txBody>
          <a:bodyPr lIns="0" anchor="t">
            <a:noAutofit/>
          </a:bodyPr>
          <a:lstStyle>
            <a:lvl1pPr marL="0" marR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Presenter Name:</a:t>
            </a:r>
            <a:br>
              <a:rPr lang="en-US"/>
            </a:br>
            <a:r>
              <a:rPr lang="en-US"/>
              <a:t>Presenter Title:</a:t>
            </a:r>
            <a:br>
              <a:rPr lang="en-US"/>
            </a:br>
            <a:r>
              <a:rPr lang="en-US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062" y="2508997"/>
            <a:ext cx="5650375" cy="920003"/>
          </a:xfrm>
        </p:spPr>
        <p:txBody>
          <a:bodyPr lIns="0" anchor="b"/>
          <a:lstStyle>
            <a:lvl1pPr algn="ctr">
              <a:defRPr sz="4267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6568" y="558803"/>
            <a:ext cx="5740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1382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 - Octagon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430" y="619338"/>
            <a:ext cx="5679007" cy="567900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060" y="3439143"/>
            <a:ext cx="5638800" cy="1123952"/>
          </a:xfrm>
        </p:spPr>
        <p:txBody>
          <a:bodyPr lIns="0" anchor="t">
            <a:noAutofit/>
          </a:bodyPr>
          <a:lstStyle>
            <a:lvl1pPr marL="0" marR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Presenter Name:</a:t>
            </a:r>
            <a:br>
              <a:rPr lang="en-US"/>
            </a:br>
            <a:r>
              <a:rPr lang="en-US"/>
              <a:t>Presenter Title:</a:t>
            </a:r>
            <a:br>
              <a:rPr lang="en-US"/>
            </a:br>
            <a:r>
              <a:rPr lang="en-US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062" y="2508997"/>
            <a:ext cx="5650375" cy="920003"/>
          </a:xfrm>
        </p:spPr>
        <p:txBody>
          <a:bodyPr lIns="0" anchor="b"/>
          <a:lstStyle>
            <a:lvl1pPr algn="ctr">
              <a:defRPr sz="4267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6568" y="558803"/>
            <a:ext cx="5740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3641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w/ Image | Notched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44BBF1-5CDF-E441-B485-1EC5D31B883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solidFill>
                <a:schemeClr val="tx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38D56E2A-484E-CC4E-91A0-35669DEB06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4600" y="3425696"/>
            <a:ext cx="5638800" cy="3089405"/>
          </a:xfrm>
        </p:spPr>
        <p:txBody>
          <a:bodyPr lIns="0" anchor="t">
            <a:no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Type here to enter a multi-line transition slide subtitle. Ut </a:t>
            </a:r>
            <a:r>
              <a:rPr lang="en-US" err="1"/>
              <a:t>enim</a:t>
            </a:r>
            <a:r>
              <a:rPr lang="en-US"/>
              <a:t> ad minima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nostrum </a:t>
            </a:r>
            <a:r>
              <a:rPr lang="en-US" err="1"/>
              <a:t>exercitationem</a:t>
            </a:r>
            <a:r>
              <a:rPr lang="en-US"/>
              <a:t> </a:t>
            </a:r>
            <a:r>
              <a:rPr lang="en-US" err="1"/>
              <a:t>ullam</a:t>
            </a:r>
            <a:r>
              <a:rPr lang="en-US"/>
              <a:t> corporis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laboriosam</a:t>
            </a:r>
            <a:r>
              <a:rPr lang="en-US"/>
              <a:t>,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aliquid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consequatur</a:t>
            </a:r>
            <a:r>
              <a:rPr lang="en-US"/>
              <a:t>.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A3248E58-E7E6-AF43-A1CB-1A85D648E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602" y="914403"/>
            <a:ext cx="5650375" cy="2501151"/>
          </a:xfrm>
        </p:spPr>
        <p:txBody>
          <a:bodyPr lIns="0" anchor="b"/>
          <a:lstStyle>
            <a:lvl1pPr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/>
              <a:t>Type Here to Enter a Multi-line Transition Slide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41C91A7-5D4E-1F4B-93B3-1FE9D982BE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116" y="558803"/>
            <a:ext cx="5740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4754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ext - Two Line Title | w/ Sub | 1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DA5FCDD-E44F-334D-A198-027701E37BD1}"/>
              </a:ext>
            </a:extLst>
          </p:cNvPr>
          <p:cNvGrpSpPr/>
          <p:nvPr userDrawn="1"/>
        </p:nvGrpSpPr>
        <p:grpSpPr>
          <a:xfrm>
            <a:off x="0" y="6608354"/>
            <a:ext cx="12192000" cy="254857"/>
            <a:chOff x="0" y="4956265"/>
            <a:chExt cx="9144000" cy="19114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B4C92E-0883-CA44-840F-9E7FD7DF04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9D92892-52CD-2644-AE49-E82408D2D96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097A9CA-C371-724A-B7F5-6ED5415376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C93714-179E-274D-A9F0-0C7F7E96C6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F15937F-5F21-A048-B76B-B79DFEC9C7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4E6906C9-2FF7-DF4B-84B1-6DF0623CE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D2E1E067-1CEF-EC49-9AC9-B2D3EDC7C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EB6A98E-6D0C-3743-A3FF-FAA9BC18B9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412C1-1A66-6946-9AAE-D2F5222B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5">
            <a:extLst>
              <a:ext uri="{FF2B5EF4-FFF2-40B4-BE49-F238E27FC236}">
                <a16:creationId xmlns:a16="http://schemas.microsoft.com/office/drawing/2014/main" id="{B5C6C243-A425-524F-B48B-A6A7C75D2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961253"/>
            <a:ext cx="11734800" cy="2550264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>
              <a:defRPr sz="1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>
              <a:defRPr sz="12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>
              <a:defRPr sz="12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/>
              <a:t>Paragraph </a:t>
            </a:r>
            <a:r>
              <a:rPr lang="en-US" err="1"/>
              <a:t>Subheader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859E6D0A-88C5-7745-93E2-0DDF99B5C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" y="2030813"/>
            <a:ext cx="11734800" cy="92561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Girl Scout Text Book" panose="02020003000000000000" pitchFamily="18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Type here to enter a multi-line paragraph header.</a:t>
            </a:r>
          </a:p>
        </p:txBody>
      </p:sp>
      <p:sp>
        <p:nvSpPr>
          <p:cNvPr id="12" name="Text Placeholder 65">
            <a:extLst>
              <a:ext uri="{FF2B5EF4-FFF2-40B4-BE49-F238E27FC236}">
                <a16:creationId xmlns:a16="http://schemas.microsoft.com/office/drawing/2014/main" id="{29643761-E02D-C44E-88DC-B8F10563BB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0177" y="1156214"/>
            <a:ext cx="11734801" cy="64583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Type here to enter a multi-line slide subtitle. Ut </a:t>
            </a:r>
            <a:r>
              <a:rPr lang="en-US" err="1"/>
              <a:t>enim</a:t>
            </a:r>
            <a:r>
              <a:rPr lang="en-US"/>
              <a:t> ad minima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nostrum </a:t>
            </a:r>
            <a:r>
              <a:rPr lang="en-US" err="1"/>
              <a:t>exercitationem</a:t>
            </a:r>
            <a:r>
              <a:rPr lang="en-US"/>
              <a:t> </a:t>
            </a:r>
            <a:r>
              <a:rPr lang="en-US" err="1"/>
              <a:t>ullam</a:t>
            </a:r>
            <a:r>
              <a:rPr lang="en-US"/>
              <a:t> corporis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laboriosam</a:t>
            </a:r>
            <a:r>
              <a:rPr lang="en-US"/>
              <a:t>,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aliquid</a:t>
            </a:r>
            <a:r>
              <a:rPr lang="en-US"/>
              <a:t> </a:t>
            </a:r>
            <a:r>
              <a:rPr lang="en-US" err="1"/>
              <a:t>consequatur</a:t>
            </a:r>
            <a:r>
              <a:rPr lang="en-US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AB129-6AB3-454E-ABE6-8B5861D84E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1B48549-8997-0E4C-9DBD-1678D7C47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175" y="342901"/>
            <a:ext cx="11734800" cy="766823"/>
          </a:xfr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Type Here to Enter a Two-Line Slide Header. Sed Ut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Omnis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02F21F7C-7CB0-3942-BFBD-285052A053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362565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84FE284-CC7D-1F49-83AD-895470CCD80A}"/>
              </a:ext>
            </a:extLst>
          </p:cNvPr>
          <p:cNvGrpSpPr/>
          <p:nvPr userDrawn="1"/>
        </p:nvGrpSpPr>
        <p:grpSpPr>
          <a:xfrm>
            <a:off x="0" y="6608354"/>
            <a:ext cx="12192000" cy="254857"/>
            <a:chOff x="0" y="4956265"/>
            <a:chExt cx="9144000" cy="19114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5AB2F3-0482-8C43-80CB-F8D7A06571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0638D2-D372-2D47-A8BD-45621101F4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E25226-C82C-974A-BC69-E688F97B47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223FB71-7C3A-0F40-87E5-EF038366929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2F76B9-CB26-474C-A886-0CFC76EDD0A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9C9C6CA1-9465-3747-B895-E3FD022C0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AEDE4383-6269-354A-BEDE-D5AFA42A58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FF4F0C2B-C185-D647-A13A-676F6F095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93838784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Girl Scout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37FA42-A89B-5648-8F72-21F24879C50D}"/>
              </a:ext>
            </a:extLst>
          </p:cNvPr>
          <p:cNvGrpSpPr/>
          <p:nvPr userDrawn="1"/>
        </p:nvGrpSpPr>
        <p:grpSpPr>
          <a:xfrm>
            <a:off x="0" y="6608354"/>
            <a:ext cx="12192000" cy="254857"/>
            <a:chOff x="0" y="4956265"/>
            <a:chExt cx="9144000" cy="1911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29209-52CF-5D4A-83BE-563F5D865D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875B62-E8EE-2140-AD4A-009F303761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856345-6C9A-EB47-A26A-1341CAC7BA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3EFDC8-B491-4A41-9D85-71040528A1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78084D-1213-E04F-9B67-56B7A28A86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99CEFC8-C2C1-5E40-B13B-35DDB0481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1D9C3A-7FED-9A4E-9049-C223F4A521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7CF2EA6-3030-224A-A254-12B2D85CBA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9605149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Girl Scou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37FA42-A89B-5648-8F72-21F24879C50D}"/>
              </a:ext>
            </a:extLst>
          </p:cNvPr>
          <p:cNvGrpSpPr/>
          <p:nvPr userDrawn="1"/>
        </p:nvGrpSpPr>
        <p:grpSpPr>
          <a:xfrm>
            <a:off x="0" y="6608354"/>
            <a:ext cx="12192000" cy="254857"/>
            <a:chOff x="0" y="4956265"/>
            <a:chExt cx="9144000" cy="1911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29209-52CF-5D4A-83BE-563F5D865D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875B62-E8EE-2140-AD4A-009F303761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856345-6C9A-EB47-A26A-1341CAC7BA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3EFDC8-B491-4A41-9D85-71040528A1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78084D-1213-E04F-9B67-56B7A28A86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0" i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99CEFC8-C2C1-5E40-B13B-35DDB0481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1D9C3A-7FED-9A4E-9049-C223F4A521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7CF2EA6-3030-224A-A254-12B2D85CBA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12386931" y="595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sz="1351" b="0" i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34290259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 | Faded Mosa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000" y="-1"/>
            <a:ext cx="11746375" cy="3429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33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52549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03384073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38F4D-4518-8D46-8CB6-73F095E7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75" y="228602"/>
            <a:ext cx="11734800" cy="7668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949CD-A843-AC4F-8BAD-DE1D30903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360449"/>
            <a:ext cx="11734800" cy="4503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61DE8-2DCE-324B-AA4F-DF8DB003F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3945" y="6629402"/>
            <a:ext cx="734123" cy="24365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CD6646-AD10-EB4C-8492-B944B92DD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599" y="6664124"/>
            <a:ext cx="7564396" cy="2061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 b="0" i="0" u="none" strike="noStrike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©2022 Girl Scouts of the USA. All Rights Reserved.  Not for public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44664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ransition>
    <p:fade/>
  </p:transition>
  <p:hf sldNum="0"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300" b="0" i="0" kern="1200">
          <a:solidFill>
            <a:schemeClr val="tx1"/>
          </a:solidFill>
          <a:latin typeface="Girl Scout Text Book" panose="02020003000000000000" pitchFamily="18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0">
          <p15:clr>
            <a:srgbClr val="F26B43"/>
          </p15:clr>
        </p15:guide>
        <p15:guide id="2" pos="2880">
          <p15:clr>
            <a:srgbClr val="FDE53C"/>
          </p15:clr>
        </p15:guide>
        <p15:guide id="3" pos="5640">
          <p15:clr>
            <a:srgbClr val="F26B43"/>
          </p15:clr>
        </p15:guide>
        <p15:guide id="4" orient="horz" pos="1620">
          <p15:clr>
            <a:srgbClr val="FDE53C"/>
          </p15:clr>
        </p15:guide>
        <p15:guide id="5" orient="horz" pos="108">
          <p15:clr>
            <a:srgbClr val="F26B43"/>
          </p15:clr>
        </p15:guide>
        <p15:guide id="6" orient="horz" pos="3132">
          <p15:clr>
            <a:srgbClr val="F26B43"/>
          </p15:clr>
        </p15:guide>
        <p15:guide id="7" pos="2928">
          <p15:clr>
            <a:srgbClr val="F26B43"/>
          </p15:clr>
        </p15:guide>
        <p15:guide id="8" pos="2832">
          <p15:clr>
            <a:srgbClr val="F26B43"/>
          </p15:clr>
        </p15:guide>
        <p15:guide id="9" orient="horz" pos="432">
          <p15:clr>
            <a:srgbClr val="F26B43"/>
          </p15:clr>
        </p15:guide>
        <p15:guide id="10" orient="horz" pos="2808">
          <p15:clr>
            <a:srgbClr val="F26B43"/>
          </p15:clr>
        </p15:guide>
        <p15:guide id="11" pos="4320">
          <p15:clr>
            <a:srgbClr val="FDE53C"/>
          </p15:clr>
        </p15:guide>
        <p15:guide id="12" pos="1440">
          <p15:clr>
            <a:srgbClr val="FDE53C"/>
          </p15:clr>
        </p15:guide>
        <p15:guide id="13" pos="216">
          <p15:clr>
            <a:srgbClr val="F26B43"/>
          </p15:clr>
        </p15:guide>
        <p15:guide id="14" pos="4272">
          <p15:clr>
            <a:srgbClr val="F26B43"/>
          </p15:clr>
        </p15:guide>
        <p15:guide id="15" pos="4368">
          <p15:clr>
            <a:srgbClr val="F26B43"/>
          </p15:clr>
        </p15:guide>
        <p15:guide id="16" pos="5598">
          <p15:clr>
            <a:srgbClr val="F26B43"/>
          </p15:clr>
        </p15:guide>
        <p15:guide id="17" pos="2784">
          <p15:clr>
            <a:srgbClr val="F26B43"/>
          </p15:clr>
        </p15:guide>
        <p15:guide id="18" pos="1488">
          <p15:clr>
            <a:srgbClr val="F26B43"/>
          </p15:clr>
        </p15:guide>
        <p15:guide id="19" pos="1392">
          <p15:clr>
            <a:srgbClr val="F26B43"/>
          </p15:clr>
        </p15:guide>
        <p15:guide id="20" pos="168">
          <p15:clr>
            <a:srgbClr val="F26B43"/>
          </p15:clr>
        </p15:guide>
        <p15:guide id="21" orient="horz" pos="1566">
          <p15:clr>
            <a:srgbClr val="F26B43"/>
          </p15:clr>
        </p15:guide>
        <p15:guide id="22" orient="horz" pos="162">
          <p15:clr>
            <a:srgbClr val="F26B43"/>
          </p15:clr>
        </p15:guide>
        <p15:guide id="23" orient="horz" pos="3078">
          <p15:clr>
            <a:srgbClr val="F26B43"/>
          </p15:clr>
        </p15:guide>
        <p15:guide id="24" orient="horz" pos="1674">
          <p15:clr>
            <a:srgbClr val="F26B43"/>
          </p15:clr>
        </p15:guide>
        <p15:guide id="25" orient="horz" pos="228">
          <p15:clr>
            <a:srgbClr val="F26B43"/>
          </p15:clr>
        </p15:guide>
        <p15:guide id="26" pos="5544">
          <p15:clr>
            <a:srgbClr val="F26B43"/>
          </p15:clr>
        </p15:guide>
        <p15:guide id="27" pos="2980">
          <p15:clr>
            <a:srgbClr val="F26B43"/>
          </p15:clr>
        </p15:guide>
        <p15:guide id="28" orient="horz" pos="30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889B16-3FD5-7F8D-47A3-E5F4CFA62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72" y="349321"/>
            <a:ext cx="5650375" cy="723725"/>
          </a:xfrm>
        </p:spPr>
        <p:txBody>
          <a:bodyPr/>
          <a:lstStyle/>
          <a:p>
            <a:pPr algn="ctr"/>
            <a:r>
              <a:rPr lang="en-US" b="1" dirty="0">
                <a:latin typeface="girl scout "/>
              </a:rPr>
              <a:t>Girl Scout Lotería </a:t>
            </a:r>
          </a:p>
        </p:txBody>
      </p:sp>
      <p:pic>
        <p:nvPicPr>
          <p:cNvPr id="3" name="Picture 4" descr="A collage of cards with symbols&#10;&#10;Description automatically generated">
            <a:extLst>
              <a:ext uri="{FF2B5EF4-FFF2-40B4-BE49-F238E27FC236}">
                <a16:creationId xmlns:a16="http://schemas.microsoft.com/office/drawing/2014/main" id="{001E2482-B1AF-78FC-B793-B35514337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433" y="1246227"/>
            <a:ext cx="4167265" cy="52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0271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card with a computer&#10;&#10;Description automatically generated">
            <a:extLst>
              <a:ext uri="{FF2B5EF4-FFF2-40B4-BE49-F238E27FC236}">
                <a16:creationId xmlns:a16="http://schemas.microsoft.com/office/drawing/2014/main" id="{5DD5872D-04A6-870A-AB6A-D226A011B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792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ell phone with a lock on it&#10;&#10;Description automatically generated">
            <a:extLst>
              <a:ext uri="{FF2B5EF4-FFF2-40B4-BE49-F238E27FC236}">
                <a16:creationId xmlns:a16="http://schemas.microsoft.com/office/drawing/2014/main" id="{03960064-3074-4847-D39B-A032FAAFE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455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d with a guitar and notes&#10;&#10;Description automatically generated">
            <a:extLst>
              <a:ext uri="{FF2B5EF4-FFF2-40B4-BE49-F238E27FC236}">
                <a16:creationId xmlns:a16="http://schemas.microsoft.com/office/drawing/2014/main" id="{B4F33664-5282-4CB6-44AA-6144A5BA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348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&#10;&#10;Description automatically generated">
            <a:extLst>
              <a:ext uri="{FF2B5EF4-FFF2-40B4-BE49-F238E27FC236}">
                <a16:creationId xmlns:a16="http://schemas.microsoft.com/office/drawing/2014/main" id="{9E9CB115-BF79-4F31-0962-0756F1B25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0549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logo and text&#10;&#10;Description automatically generated">
            <a:extLst>
              <a:ext uri="{FF2B5EF4-FFF2-40B4-BE49-F238E27FC236}">
                <a16:creationId xmlns:a16="http://schemas.microsoft.com/office/drawing/2014/main" id="{03D5DCEE-40E1-16EF-9ADA-0847059A8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98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d with a palette and paintbrush&#10;&#10;Description automatically generated">
            <a:extLst>
              <a:ext uri="{FF2B5EF4-FFF2-40B4-BE49-F238E27FC236}">
                <a16:creationId xmlns:a16="http://schemas.microsoft.com/office/drawing/2014/main" id="{9039E37E-3AF1-D24A-1A8E-8510E4ECF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090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piggy bank and a coin&#10;&#10;Description automatically generated">
            <a:extLst>
              <a:ext uri="{FF2B5EF4-FFF2-40B4-BE49-F238E27FC236}">
                <a16:creationId xmlns:a16="http://schemas.microsoft.com/office/drawing/2014/main" id="{1931F58C-BA93-D64A-2BD0-4912B559F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461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cartoon of a person&#10;&#10;Description automatically generated">
            <a:extLst>
              <a:ext uri="{FF2B5EF4-FFF2-40B4-BE49-F238E27FC236}">
                <a16:creationId xmlns:a16="http://schemas.microsoft.com/office/drawing/2014/main" id="{40EDB831-5C3D-94FD-1B98-604E80D99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319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hand and a clover&#10;&#10;Description automatically generated">
            <a:extLst>
              <a:ext uri="{FF2B5EF4-FFF2-40B4-BE49-F238E27FC236}">
                <a16:creationId xmlns:a16="http://schemas.microsoft.com/office/drawing/2014/main" id="{54A9584A-B2FC-56EA-9832-2AABFC283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860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DA811B94-8176-EDA4-53DE-48DA853A3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489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d with a robot&#10;&#10;Description automatically generated">
            <a:extLst>
              <a:ext uri="{FF2B5EF4-FFF2-40B4-BE49-F238E27FC236}">
                <a16:creationId xmlns:a16="http://schemas.microsoft.com/office/drawing/2014/main" id="{2A2CA905-B568-B8EE-2812-B3C938682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421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money in a basket&#10;&#10;Description automatically generated">
            <a:extLst>
              <a:ext uri="{FF2B5EF4-FFF2-40B4-BE49-F238E27FC236}">
                <a16:creationId xmlns:a16="http://schemas.microsoft.com/office/drawing/2014/main" id="{8FA97643-D480-5C5D-CE7F-E9D4CEFAC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792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person wearing a vest and a scarf&#10;&#10;Description automatically generated">
            <a:extLst>
              <a:ext uri="{FF2B5EF4-FFF2-40B4-BE49-F238E27FC236}">
                <a16:creationId xmlns:a16="http://schemas.microsoft.com/office/drawing/2014/main" id="{E7EA5DB5-D6FD-6624-93BC-03105D6DE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01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green clover&#10;&#10;Description automatically generated">
            <a:extLst>
              <a:ext uri="{FF2B5EF4-FFF2-40B4-BE49-F238E27FC236}">
                <a16:creationId xmlns:a16="http://schemas.microsoft.com/office/drawing/2014/main" id="{BD6043CA-0A36-017F-19F1-3327BB36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8233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cartoon of a child&#10;&#10;Description automatically generated">
            <a:extLst>
              <a:ext uri="{FF2B5EF4-FFF2-40B4-BE49-F238E27FC236}">
                <a16:creationId xmlns:a16="http://schemas.microsoft.com/office/drawing/2014/main" id="{A2D6D326-EA5A-9B62-553B-F4C636B68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77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blue shirt with a flower and patches&#10;&#10;Description automatically generated">
            <a:extLst>
              <a:ext uri="{FF2B5EF4-FFF2-40B4-BE49-F238E27FC236}">
                <a16:creationId xmlns:a16="http://schemas.microsoft.com/office/drawing/2014/main" id="{7047F1D6-9239-B337-C521-3E74EFD65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6333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logo&#10;&#10;Description automatically generated">
            <a:extLst>
              <a:ext uri="{FF2B5EF4-FFF2-40B4-BE49-F238E27FC236}">
                <a16:creationId xmlns:a16="http://schemas.microsoft.com/office/drawing/2014/main" id="{D14686CB-7F4B-F5AC-671A-23B86F6C9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696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irls with their arms raised&#10;&#10;Description automatically generated">
            <a:extLst>
              <a:ext uri="{FF2B5EF4-FFF2-40B4-BE49-F238E27FC236}">
                <a16:creationId xmlns:a16="http://schemas.microsoft.com/office/drawing/2014/main" id="{7C0005A4-B616-0CEC-A539-E07F9B97E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917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d with a scarf and a scarf&#10;&#10;Description automatically generated">
            <a:extLst>
              <a:ext uri="{FF2B5EF4-FFF2-40B4-BE49-F238E27FC236}">
                <a16:creationId xmlns:a16="http://schemas.microsoft.com/office/drawing/2014/main" id="{A4F10B10-D5D9-3833-7D8B-78E6E7D21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394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picture of a torch&#10;&#10;Description automatically generated">
            <a:extLst>
              <a:ext uri="{FF2B5EF4-FFF2-40B4-BE49-F238E27FC236}">
                <a16:creationId xmlns:a16="http://schemas.microsoft.com/office/drawing/2014/main" id="{A5666C3E-CB43-3F0C-3E8E-B5117B67D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513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d with a picture of a bandana&#10;&#10;Description automatically generated">
            <a:extLst>
              <a:ext uri="{FF2B5EF4-FFF2-40B4-BE49-F238E27FC236}">
                <a16:creationId xmlns:a16="http://schemas.microsoft.com/office/drawing/2014/main" id="{C9F1CD43-20F5-7F18-BED4-9FF11A6CC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958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picture of a gear and a pipe&#10;&#10;Description automatically generated">
            <a:extLst>
              <a:ext uri="{FF2B5EF4-FFF2-40B4-BE49-F238E27FC236}">
                <a16:creationId xmlns:a16="http://schemas.microsoft.com/office/drawing/2014/main" id="{6580EA74-677A-0637-57EC-F441D8F20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053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triangle of gold coins&#10;&#10;Description automatically generated">
            <a:extLst>
              <a:ext uri="{FF2B5EF4-FFF2-40B4-BE49-F238E27FC236}">
                <a16:creationId xmlns:a16="http://schemas.microsoft.com/office/drawing/2014/main" id="{2C425EA4-6B07-354D-FB69-3E2289002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181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with a number on it&#10;&#10;Description automatically generated">
            <a:extLst>
              <a:ext uri="{FF2B5EF4-FFF2-40B4-BE49-F238E27FC236}">
                <a16:creationId xmlns:a16="http://schemas.microsoft.com/office/drawing/2014/main" id="{C6E52745-3139-CF79-5762-E1A0B0887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3767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dge with a bird and a light bulb&#10;&#10;Description automatically generated">
            <a:extLst>
              <a:ext uri="{FF2B5EF4-FFF2-40B4-BE49-F238E27FC236}">
                <a16:creationId xmlns:a16="http://schemas.microsoft.com/office/drawing/2014/main" id="{12D0630E-91B8-89E9-A0D7-BC213DF8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792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cartoon character&#10;&#10;Description automatically generated">
            <a:extLst>
              <a:ext uri="{FF2B5EF4-FFF2-40B4-BE49-F238E27FC236}">
                <a16:creationId xmlns:a16="http://schemas.microsoft.com/office/drawing/2014/main" id="{0072666E-0385-E594-7F43-07A2E8868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898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colorful design&#10;&#10;Description automatically generated">
            <a:extLst>
              <a:ext uri="{FF2B5EF4-FFF2-40B4-BE49-F238E27FC236}">
                <a16:creationId xmlns:a16="http://schemas.microsoft.com/office/drawing/2014/main" id="{41BAC92E-A3E1-2F0D-9F0F-F7F6C9690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9552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cartoon of a person&#10;&#10;Description automatically generated">
            <a:extLst>
              <a:ext uri="{FF2B5EF4-FFF2-40B4-BE49-F238E27FC236}">
                <a16:creationId xmlns:a16="http://schemas.microsoft.com/office/drawing/2014/main" id="{E4E71DB3-B51E-D143-9F03-D38EB3979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372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globe and arrows&#10;&#10;Description automatically generated">
            <a:extLst>
              <a:ext uri="{FF2B5EF4-FFF2-40B4-BE49-F238E27FC236}">
                <a16:creationId xmlns:a16="http://schemas.microsoft.com/office/drawing/2014/main" id="{8D2AF50F-A773-D2F8-CD52-E4A2CF5DF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01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vest with patches&#10;&#10;Description automatically generated">
            <a:extLst>
              <a:ext uri="{FF2B5EF4-FFF2-40B4-BE49-F238E27FC236}">
                <a16:creationId xmlns:a16="http://schemas.microsoft.com/office/drawing/2014/main" id="{0B01C048-9E9F-3F37-C944-FAAFC15E5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33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hands holding a puzzle&#10;&#10;Description automatically generated">
            <a:extLst>
              <a:ext uri="{FF2B5EF4-FFF2-40B4-BE49-F238E27FC236}">
                <a16:creationId xmlns:a16="http://schemas.microsoft.com/office/drawing/2014/main" id="{1DC9D891-1F7C-F2CE-739E-F91C09AB6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494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d with a marshmallow sandwich&#10;&#10;Description automatically generated">
            <a:extLst>
              <a:ext uri="{FF2B5EF4-FFF2-40B4-BE49-F238E27FC236}">
                <a16:creationId xmlns:a16="http://schemas.microsoft.com/office/drawing/2014/main" id="{9D447487-F3AB-95AF-F411-C55F09C62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86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picture of a fire and a yellow object&#10;&#10;Description automatically generated">
            <a:extLst>
              <a:ext uri="{FF2B5EF4-FFF2-40B4-BE49-F238E27FC236}">
                <a16:creationId xmlns:a16="http://schemas.microsoft.com/office/drawing/2014/main" id="{16C70EFA-10BD-E220-D8B7-5ACBACF91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3376"/>
            <a:ext cx="3596640" cy="465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2714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green tent and a flag&#10;&#10;Description automatically generated">
            <a:extLst>
              <a:ext uri="{FF2B5EF4-FFF2-40B4-BE49-F238E27FC236}">
                <a16:creationId xmlns:a16="http://schemas.microsoft.com/office/drawing/2014/main" id="{8C684183-8C3D-F306-44C9-F29F1ECD2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0380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logo&#10;&#10;Description automatically generated">
            <a:extLst>
              <a:ext uri="{FF2B5EF4-FFF2-40B4-BE49-F238E27FC236}">
                <a16:creationId xmlns:a16="http://schemas.microsoft.com/office/drawing/2014/main" id="{2EE61A21-1E1C-A3F6-ABC6-D81AD8FB1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9807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cookies and a person&#10;&#10;Description automatically generated">
            <a:extLst>
              <a:ext uri="{FF2B5EF4-FFF2-40B4-BE49-F238E27FC236}">
                <a16:creationId xmlns:a16="http://schemas.microsoft.com/office/drawing/2014/main" id="{F21A3520-4E43-F58E-E71F-C80B62834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104900"/>
            <a:ext cx="359664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299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S Green Theme">
  <a:themeElements>
    <a:clrScheme name="Custom 33">
      <a:dk1>
        <a:srgbClr val="000000"/>
      </a:dk1>
      <a:lt1>
        <a:srgbClr val="FEFFFF"/>
      </a:lt1>
      <a:dk2>
        <a:srgbClr val="D9D9D9"/>
      </a:dk2>
      <a:lt2>
        <a:srgbClr val="A8A8A8"/>
      </a:lt2>
      <a:accent1>
        <a:srgbClr val="A0DEF1"/>
      </a:accent1>
      <a:accent2>
        <a:srgbClr val="00B351"/>
      </a:accent2>
      <a:accent3>
        <a:srgbClr val="004886"/>
      </a:accent3>
      <a:accent4>
        <a:srgbClr val="D9D9D9"/>
      </a:accent4>
      <a:accent5>
        <a:srgbClr val="D9D9D9"/>
      </a:accent5>
      <a:accent6>
        <a:srgbClr val="D9D9D9"/>
      </a:accent6>
      <a:hlink>
        <a:srgbClr val="0072FF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wrap="square" lIns="91440" tIns="4572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2ac80d53c2d44c48d2ca5b0e79eeb28 xmlns="d47bf323-ee9a-42bd-9545-55770b82aeca">
      <Terms xmlns="http://schemas.microsoft.com/office/infopath/2007/PartnerControls">
        <TermInfo xmlns="http://schemas.microsoft.com/office/infopath/2007/PartnerControls">
          <TermName xmlns="http://schemas.microsoft.com/office/infopath/2007/PartnerControls">Membership</TermName>
          <TermId xmlns="http://schemas.microsoft.com/office/infopath/2007/PartnerControls">e47eaa60-9b95-44aa-ad5f-6cd3f10008d6</TermId>
        </TermInfo>
      </Terms>
    </d2ac80d53c2d44c48d2ca5b0e79eeb28>
    <k4dacf5aa33a4ba2a70f4787df700f9f xmlns="d47bf323-ee9a-42bd-9545-55770b82aeca">
      <Terms xmlns="http://schemas.microsoft.com/office/infopath/2007/PartnerControls"/>
    </k4dacf5aa33a4ba2a70f4787df700f9f>
    <lcf76f155ced4ddcb4097134ff3c332f xmlns="20d33c33-df27-4bfe-88ac-e4c43a112b45">
      <Terms xmlns="http://schemas.microsoft.com/office/infopath/2007/PartnerControls"/>
    </lcf76f155ced4ddcb4097134ff3c332f>
    <k47113d2ff334dfda1e5724c5434b50e xmlns="d47bf323-ee9a-42bd-9545-55770b82aeca">
      <Terms xmlns="http://schemas.microsoft.com/office/infopath/2007/PartnerControls"/>
    </k47113d2ff334dfda1e5724c5434b50e>
    <d95e833535f3438a9de1790df64c99bc xmlns="d47bf323-ee9a-42bd-9545-55770b82aeca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2020</TermName>
          <TermId xmlns="http://schemas.microsoft.com/office/infopath/2007/PartnerControls">34988d27-d44c-4e36-a388-01c80be96d50</TermId>
        </TermInfo>
      </Terms>
    </d95e833535f3438a9de1790df64c99bc>
    <lc877bf343954cbcbdd2a4d8036234e6 xmlns="d47bf323-ee9a-42bd-9545-55770b82aeca">
      <Terms xmlns="http://schemas.microsoft.com/office/infopath/2007/PartnerControls"/>
    </lc877bf343954cbcbdd2a4d8036234e6>
    <ExpirationDate xmlns="d47bf323-ee9a-42bd-9545-55770b82aeca" xsi:nil="true"/>
    <TaxCatchAll xmlns="d47bf323-ee9a-42bd-9545-55770b82aeca">
      <Value>6</Value>
      <Value>4</Value>
      <Value>1</Value>
    </TaxCatchAll>
    <jdac5d86270e4a89ae0d760b4b54e4c8 xmlns="d47bf323-ee9a-42bd-9545-55770b82aeca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306990a2-1c68-4be3-8e3e-fdd9af238ad9</TermId>
        </TermInfo>
      </Terms>
    </jdac5d86270e4a89ae0d760b4b54e4c8>
    <k11db424604f42f1baf2b02750a711c2 xmlns="d47bf323-ee9a-42bd-9545-55770b82aeca">
      <Terms xmlns="http://schemas.microsoft.com/office/infopath/2007/PartnerControls"/>
    </k11db424604f42f1baf2b02750a711c2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gsConnect Document" ma:contentTypeID="0x01010070C43DAE53F2384CA62DA8215B356801001A9A6B8893C3C0479277DECB5945CF82" ma:contentTypeVersion="51" ma:contentTypeDescription="" ma:contentTypeScope="" ma:versionID="86aaeab0744919b3fc524c58a9ab9856">
  <xsd:schema xmlns:xsd="http://www.w3.org/2001/XMLSchema" xmlns:xs="http://www.w3.org/2001/XMLSchema" xmlns:p="http://schemas.microsoft.com/office/2006/metadata/properties" xmlns:ns2="d47bf323-ee9a-42bd-9545-55770b82aeca" xmlns:ns3="20d33c33-df27-4bfe-88ac-e4c43a112b45" xmlns:ns4="b802df36-c4b6-4103-90de-a1d5bf3b6aae" targetNamespace="http://schemas.microsoft.com/office/2006/metadata/properties" ma:root="true" ma:fieldsID="75b5a932fb8691cca4126c89af2bd316" ns2:_="" ns3:_="" ns4:_="">
    <xsd:import namespace="d47bf323-ee9a-42bd-9545-55770b82aeca"/>
    <xsd:import namespace="20d33c33-df27-4bfe-88ac-e4c43a112b45"/>
    <xsd:import namespace="b802df36-c4b6-4103-90de-a1d5bf3b6aae"/>
    <xsd:element name="properties">
      <xsd:complexType>
        <xsd:sequence>
          <xsd:element name="documentManagement">
            <xsd:complexType>
              <xsd:all>
                <xsd:element ref="ns2:k47113d2ff334dfda1e5724c5434b50e" minOccurs="0"/>
                <xsd:element ref="ns2:TaxCatchAll" minOccurs="0"/>
                <xsd:element ref="ns2:TaxCatchAllLabel" minOccurs="0"/>
                <xsd:element ref="ns2:k11db424604f42f1baf2b02750a711c2" minOccurs="0"/>
                <xsd:element ref="ns2:d2ac80d53c2d44c48d2ca5b0e79eeb28" minOccurs="0"/>
                <xsd:element ref="ns2:d95e833535f3438a9de1790df64c99bc" minOccurs="0"/>
                <xsd:element ref="ns2:ExpirationDate" minOccurs="0"/>
                <xsd:element ref="ns2:k4dacf5aa33a4ba2a70f4787df700f9f" minOccurs="0"/>
                <xsd:element ref="ns2:jdac5d86270e4a89ae0d760b4b54e4c8" minOccurs="0"/>
                <xsd:element ref="ns2:lc877bf343954cbcbdd2a4d8036234e6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4:SharedWithUsers" minOccurs="0"/>
                <xsd:element ref="ns4:SharedWithDetails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bf323-ee9a-42bd-9545-55770b82aeca" elementFormDefault="qualified">
    <xsd:import namespace="http://schemas.microsoft.com/office/2006/documentManagement/types"/>
    <xsd:import namespace="http://schemas.microsoft.com/office/infopath/2007/PartnerControls"/>
    <xsd:element name="k47113d2ff334dfda1e5724c5434b50e" ma:index="8" nillable="true" ma:taxonomy="true" ma:internalName="k47113d2ff334dfda1e5724c5434b50e" ma:taxonomyFieldName="Council" ma:displayName="Council" ma:default="" ma:fieldId="{447113d2-ff33-4dfd-a1e5-724c5434b50e}" ma:sspId="c3e6e850-a3d6-443d-bb2b-63dce7c8e1b3" ma:termSetId="2cf8babb-881d-427b-be16-41a1d10e75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effc42c-7a6d-44ec-bfca-bcf9e76283af}" ma:internalName="TaxCatchAll" ma:showField="CatchAllData" ma:web="b802df36-c4b6-4103-90de-a1d5bf3b6a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effc42c-7a6d-44ec-bfca-bcf9e76283af}" ma:internalName="TaxCatchAllLabel" ma:readOnly="true" ma:showField="CatchAllDataLabel" ma:web="b802df36-c4b6-4103-90de-a1d5bf3b6a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11db424604f42f1baf2b02750a711c2" ma:index="12" nillable="true" ma:taxonomy="true" ma:internalName="k11db424604f42f1baf2b02750a711c2" ma:taxonomyFieldName="Fiscal_x0020_Year" ma:displayName="Fiscal Year" ma:readOnly="false" ma:default="" ma:fieldId="{411db424-604f-42f1-baf2-b02750a711c2}" ma:sspId="c3e6e850-a3d6-443d-bb2b-63dce7c8e1b3" ma:termSetId="6a2024c5-fb0c-4ba6-acbf-2e6f8d1133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2ac80d53c2d44c48d2ca5b0e79eeb28" ma:index="14" ma:taxonomy="true" ma:internalName="d2ac80d53c2d44c48d2ca5b0e79eeb28" ma:taxonomyFieldName="Topic" ma:displayName="Topic" ma:readOnly="false" ma:default="" ma:fieldId="{d2ac80d5-3c2d-44c4-8d2c-a5b0e79eeb28}" ma:taxonomyMulti="true" ma:sspId="c3e6e850-a3d6-443d-bb2b-63dce7c8e1b3" ma:termSetId="3136d3f1-5e31-4290-b68c-9f20a984d79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95e833535f3438a9de1790df64c99bc" ma:index="16" ma:taxonomy="true" ma:internalName="d95e833535f3438a9de1790df64c99bc" ma:taxonomyFieldName="Year" ma:displayName="Year" ma:default="6;#2020|34988d27-d44c-4e36-a388-01c80be96d50" ma:fieldId="{d95e8335-35f3-438a-9de1-790df64c99bc}" ma:sspId="c3e6e850-a3d6-443d-bb2b-63dce7c8e1b3" ma:termSetId="6a2024c5-fb0c-4ba6-acbf-2e6f8d1133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xpirationDate" ma:index="18" nillable="true" ma:displayName="ExpirationDate" ma:format="DateOnly" ma:internalName="ExpirationDate" ma:readOnly="false">
      <xsd:simpleType>
        <xsd:restriction base="dms:DateTime"/>
      </xsd:simpleType>
    </xsd:element>
    <xsd:element name="k4dacf5aa33a4ba2a70f4787df700f9f" ma:index="19" nillable="true" ma:taxonomy="true" ma:internalName="k4dacf5aa33a4ba2a70f4787df700f9f" ma:taxonomyFieldName="Program_x0020_Levels" ma:displayName="Program Levels" ma:default="" ma:fieldId="{44dacf5a-a33a-4ba2-a70f-4787df700f9f}" ma:sspId="c3e6e850-a3d6-443d-bb2b-63dce7c8e1b3" ma:termSetId="688e015f-d5bf-4078-bd40-5b5952583da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dac5d86270e4a89ae0d760b4b54e4c8" ma:index="21" nillable="true" ma:taxonomy="true" ma:internalName="jdac5d86270e4a89ae0d760b4b54e4c8" ma:taxonomyFieldName="Lang" ma:displayName="Lang" ma:default="4;#English|306990a2-1c68-4be3-8e3e-fdd9af238ad9" ma:fieldId="{3dac5d86-270e-4a89-ae0d-760b4b54e4c8}" ma:sspId="c3e6e850-a3d6-443d-bb2b-63dce7c8e1b3" ma:termSetId="cc15c043-fa59-44bf-9a5e-bc6afeff5b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877bf343954cbcbdd2a4d8036234e6" ma:index="23" nillable="true" ma:taxonomy="true" ma:internalName="lc877bf343954cbcbdd2a4d8036234e6" ma:taxonomyFieldName="Audience" ma:displayName="Audience" ma:default="" ma:fieldId="{5c877bf3-4395-4cbc-bdd2-a4d8036234e6}" ma:taxonomyMulti="true" ma:sspId="c3e6e850-a3d6-443d-bb2b-63dce7c8e1b3" ma:termSetId="dde8e194-f749-4df7-a50f-57502500da3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33c33-df27-4bfe-88ac-e4c43a112b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5" nillable="true" ma:taxonomy="true" ma:internalName="lcf76f155ced4ddcb4097134ff3c332f" ma:taxonomyFieldName="MediaServiceImageTags" ma:displayName="Image Tags" ma:readOnly="false" ma:fieldId="{5cf76f15-5ced-4ddc-b409-7134ff3c332f}" ma:taxonomyMulti="true" ma:sspId="c3e6e850-a3d6-443d-bb2b-63dce7c8e1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02df36-c4b6-4103-90de-a1d5bf3b6aae" elementFormDefault="qualified">
    <xsd:import namespace="http://schemas.microsoft.com/office/2006/documentManagement/types"/>
    <xsd:import namespace="http://schemas.microsoft.com/office/infopath/2007/PartnerControls"/>
    <xsd:element name="SharedWithUsers" ma:index="3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c3e6e850-a3d6-443d-bb2b-63dce7c8e1b3" ContentTypeId="0x01010070C43DAE53F2384CA62DA8215B3568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A3A153-13CA-479C-B230-269D1FEC328E}">
  <ds:schemaRefs>
    <ds:schemaRef ds:uri="http://schemas.microsoft.com/office/2006/metadata/properties"/>
    <ds:schemaRef ds:uri="http://schemas.microsoft.com/office/infopath/2007/PartnerControls"/>
    <ds:schemaRef ds:uri="d47bf323-ee9a-42bd-9545-55770b82aeca"/>
    <ds:schemaRef ds:uri="20d33c33-df27-4bfe-88ac-e4c43a112b45"/>
  </ds:schemaRefs>
</ds:datastoreItem>
</file>

<file path=customXml/itemProps2.xml><?xml version="1.0" encoding="utf-8"?>
<ds:datastoreItem xmlns:ds="http://schemas.openxmlformats.org/officeDocument/2006/customXml" ds:itemID="{951E920B-8F01-4CCA-86E1-E09DB9D920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7bf323-ee9a-42bd-9545-55770b82aeca"/>
    <ds:schemaRef ds:uri="20d33c33-df27-4bfe-88ac-e4c43a112b45"/>
    <ds:schemaRef ds:uri="b802df36-c4b6-4103-90de-a1d5bf3b6a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4342EB-40CE-4DC3-B74F-F3AED15E9249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1A9F20BD-28AA-40A7-9780-B6A4A5BB4A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8</Words>
  <Application>Microsoft Office PowerPoint</Application>
  <PresentationFormat>Widescreen</PresentationFormat>
  <Paragraphs>6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girl scout </vt:lpstr>
      <vt:lpstr>Girl Scout Display Light</vt:lpstr>
      <vt:lpstr>Girl Scout Text Book</vt:lpstr>
      <vt:lpstr>GS Green Theme</vt:lpstr>
      <vt:lpstr>Girl Scout Lotería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Girl Scout Lotería </dc:title>
  <dc:creator>Martinez, Reyna</dc:creator>
  <cp:lastModifiedBy>Laura Evans</cp:lastModifiedBy>
  <cp:revision>11</cp:revision>
  <dcterms:created xsi:type="dcterms:W3CDTF">2023-08-08T21:05:51Z</dcterms:created>
  <dcterms:modified xsi:type="dcterms:W3CDTF">2023-09-01T22:42:46Z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0x01010070C43DAE53F2384CA62DA8215B356801001A9A6B8893C3C0479277DECB5945CF82</vt:lpwstr>
  </property>
  <property fmtid="{D5CDD505-2E9C-101B-9397-08002B2CF9AE}" pid="3" name="Lang">
    <vt:lpwstr>4;#English|306990a2-1c68-4be3-8e3e-fdd9af238ad9</vt:lpwstr>
  </property>
  <property fmtid="{D5CDD505-2E9C-101B-9397-08002B2CF9AE}" pid="4" name="Topic">
    <vt:lpwstr>1;#Membership|e47eaa60-9b95-44aa-ad5f-6cd3f10008d6</vt:lpwstr>
  </property>
  <property fmtid="{D5CDD505-2E9C-101B-9397-08002B2CF9AE}" pid="5" name="Year">
    <vt:lpwstr>6;#2020|34988d27-d44c-4e36-a388-01c80be96d50</vt:lpwstr>
  </property>
  <property fmtid="{D5CDD505-2E9C-101B-9397-08002B2CF9AE}" pid="6" name="News_x0020_Timeliness">
    <vt:lpwstr/>
  </property>
  <property fmtid="{D5CDD505-2E9C-101B-9397-08002B2CF9AE}" pid="7" name="MediaServiceImageTags">
    <vt:lpwstr/>
  </property>
  <property fmtid="{D5CDD505-2E9C-101B-9397-08002B2CF9AE}" pid="8" name="Council">
    <vt:lpwstr/>
  </property>
  <property fmtid="{D5CDD505-2E9C-101B-9397-08002B2CF9AE}" pid="9" name="Audience">
    <vt:lpwstr/>
  </property>
  <property fmtid="{D5CDD505-2E9C-101B-9397-08002B2CF9AE}" pid="10" name="Fiscal Year">
    <vt:lpwstr/>
  </property>
  <property fmtid="{D5CDD505-2E9C-101B-9397-08002B2CF9AE}" pid="11" name="l8195ee9cc5448fd804c18b615eb5250">
    <vt:lpwstr/>
  </property>
  <property fmtid="{D5CDD505-2E9C-101B-9397-08002B2CF9AE}" pid="12" name="Program Levels">
    <vt:lpwstr/>
  </property>
  <property fmtid="{D5CDD505-2E9C-101B-9397-08002B2CF9AE}" pid="13" name="News Timeliness">
    <vt:lpwstr/>
  </property>
</Properties>
</file>